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79300" cy="9134475" type="ledger"/>
  <p:notesSz cx="6858000" cy="9144000"/>
  <p:defaultTextStyle>
    <a:defPPr>
      <a:defRPr lang="en-US"/>
    </a:defPPr>
    <a:lvl1pPr marL="0" algn="l" defTabSz="1217889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8945" algn="l" defTabSz="1217889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7889" algn="l" defTabSz="1217889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6834" algn="l" defTabSz="1217889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5779" algn="l" defTabSz="1217889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4723" algn="l" defTabSz="1217889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3668" algn="l" defTabSz="1217889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2613" algn="l" defTabSz="1217889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1557" algn="l" defTabSz="1217889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59" d="100"/>
          <a:sy n="59" d="100"/>
        </p:scale>
        <p:origin x="-1548" y="-90"/>
      </p:cViewPr>
      <p:guideLst>
        <p:guide orient="horz" pos="2877"/>
        <p:guide pos="383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3448" y="2837608"/>
            <a:ext cx="10352405" cy="195799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6895" y="5176202"/>
            <a:ext cx="8525510" cy="233436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89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78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68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57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47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36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26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15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1A0F5-BC9F-48D7-9E18-E897AF3C9471}" type="datetimeFigureOut">
              <a:rPr lang="en-US" smtClean="0"/>
              <a:t>3/18/2010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D7AA7-573D-4D0A-B87B-8B560F068DA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1A0F5-BC9F-48D7-9E18-E897AF3C9471}" type="datetimeFigureOut">
              <a:rPr lang="en-US" smtClean="0"/>
              <a:t>3/18/2010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D7AA7-573D-4D0A-B87B-8B560F068DA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760637" y="486327"/>
            <a:ext cx="3649561" cy="1038200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11954" y="486327"/>
            <a:ext cx="10745695" cy="1038200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1A0F5-BC9F-48D7-9E18-E897AF3C9471}" type="datetimeFigureOut">
              <a:rPr lang="en-US" smtClean="0"/>
              <a:t>3/18/2010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D7AA7-573D-4D0A-B87B-8B560F068DA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1A0F5-BC9F-48D7-9E18-E897AF3C9471}" type="datetimeFigureOut">
              <a:rPr lang="en-US" smtClean="0"/>
              <a:t>3/18/2010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D7AA7-573D-4D0A-B87B-8B560F068DA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081" y="5869747"/>
            <a:ext cx="10352405" cy="1814208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081" y="3871581"/>
            <a:ext cx="10352405" cy="1998166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8945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7889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6834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5779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472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3668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261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155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1A0F5-BC9F-48D7-9E18-E897AF3C9471}" type="datetimeFigureOut">
              <a:rPr lang="en-US" smtClean="0"/>
              <a:t>3/18/2010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D7AA7-573D-4D0A-B87B-8B560F068DA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1953" y="2839723"/>
            <a:ext cx="7197628" cy="8028611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12570" y="2839723"/>
            <a:ext cx="7197628" cy="8028611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1A0F5-BC9F-48D7-9E18-E897AF3C9471}" type="datetimeFigureOut">
              <a:rPr lang="en-US" smtClean="0"/>
              <a:t>3/18/2010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D7AA7-573D-4D0A-B87B-8B560F068DA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8965" y="365802"/>
            <a:ext cx="10961370" cy="1522413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8965" y="2044685"/>
            <a:ext cx="5381306" cy="85212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8945" indent="0">
              <a:buNone/>
              <a:defRPr sz="2700" b="1"/>
            </a:lvl2pPr>
            <a:lvl3pPr marL="1217889" indent="0">
              <a:buNone/>
              <a:defRPr sz="2400" b="1"/>
            </a:lvl3pPr>
            <a:lvl4pPr marL="1826834" indent="0">
              <a:buNone/>
              <a:defRPr sz="2100" b="1"/>
            </a:lvl4pPr>
            <a:lvl5pPr marL="2435779" indent="0">
              <a:buNone/>
              <a:defRPr sz="2100" b="1"/>
            </a:lvl5pPr>
            <a:lvl6pPr marL="3044723" indent="0">
              <a:buNone/>
              <a:defRPr sz="2100" b="1"/>
            </a:lvl6pPr>
            <a:lvl7pPr marL="3653668" indent="0">
              <a:buNone/>
              <a:defRPr sz="2100" b="1"/>
            </a:lvl7pPr>
            <a:lvl8pPr marL="4262613" indent="0">
              <a:buNone/>
              <a:defRPr sz="2100" b="1"/>
            </a:lvl8pPr>
            <a:lvl9pPr marL="4871557" indent="0">
              <a:buNone/>
              <a:defRPr sz="2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8965" y="2896813"/>
            <a:ext cx="5381306" cy="5262896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6916" y="2044685"/>
            <a:ext cx="5383420" cy="85212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8945" indent="0">
              <a:buNone/>
              <a:defRPr sz="2700" b="1"/>
            </a:lvl2pPr>
            <a:lvl3pPr marL="1217889" indent="0">
              <a:buNone/>
              <a:defRPr sz="2400" b="1"/>
            </a:lvl3pPr>
            <a:lvl4pPr marL="1826834" indent="0">
              <a:buNone/>
              <a:defRPr sz="2100" b="1"/>
            </a:lvl4pPr>
            <a:lvl5pPr marL="2435779" indent="0">
              <a:buNone/>
              <a:defRPr sz="2100" b="1"/>
            </a:lvl5pPr>
            <a:lvl6pPr marL="3044723" indent="0">
              <a:buNone/>
              <a:defRPr sz="2100" b="1"/>
            </a:lvl6pPr>
            <a:lvl7pPr marL="3653668" indent="0">
              <a:buNone/>
              <a:defRPr sz="2100" b="1"/>
            </a:lvl7pPr>
            <a:lvl8pPr marL="4262613" indent="0">
              <a:buNone/>
              <a:defRPr sz="2100" b="1"/>
            </a:lvl8pPr>
            <a:lvl9pPr marL="4871557" indent="0">
              <a:buNone/>
              <a:defRPr sz="2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6916" y="2896813"/>
            <a:ext cx="5383420" cy="5262896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1A0F5-BC9F-48D7-9E18-E897AF3C9471}" type="datetimeFigureOut">
              <a:rPr lang="en-US" smtClean="0"/>
              <a:t>3/18/2010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D7AA7-573D-4D0A-B87B-8B560F068DA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1A0F5-BC9F-48D7-9E18-E897AF3C9471}" type="datetimeFigureOut">
              <a:rPr lang="en-US" smtClean="0"/>
              <a:t>3/18/2010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D7AA7-573D-4D0A-B87B-8B560F068DA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1A0F5-BC9F-48D7-9E18-E897AF3C9471}" type="datetimeFigureOut">
              <a:rPr lang="en-US" smtClean="0"/>
              <a:t>3/18/2010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D7AA7-573D-4D0A-B87B-8B560F068DA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8966" y="363687"/>
            <a:ext cx="4006906" cy="1547786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1768" y="363688"/>
            <a:ext cx="6808567" cy="7796021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966" y="1911474"/>
            <a:ext cx="4006906" cy="6248235"/>
          </a:xfrm>
        </p:spPr>
        <p:txBody>
          <a:bodyPr/>
          <a:lstStyle>
            <a:lvl1pPr marL="0" indent="0">
              <a:buNone/>
              <a:defRPr sz="1900"/>
            </a:lvl1pPr>
            <a:lvl2pPr marL="608945" indent="0">
              <a:buNone/>
              <a:defRPr sz="1600"/>
            </a:lvl2pPr>
            <a:lvl3pPr marL="1217889" indent="0">
              <a:buNone/>
              <a:defRPr sz="1300"/>
            </a:lvl3pPr>
            <a:lvl4pPr marL="1826834" indent="0">
              <a:buNone/>
              <a:defRPr sz="1200"/>
            </a:lvl4pPr>
            <a:lvl5pPr marL="2435779" indent="0">
              <a:buNone/>
              <a:defRPr sz="1200"/>
            </a:lvl5pPr>
            <a:lvl6pPr marL="3044723" indent="0">
              <a:buNone/>
              <a:defRPr sz="1200"/>
            </a:lvl6pPr>
            <a:lvl7pPr marL="3653668" indent="0">
              <a:buNone/>
              <a:defRPr sz="1200"/>
            </a:lvl7pPr>
            <a:lvl8pPr marL="4262613" indent="0">
              <a:buNone/>
              <a:defRPr sz="1200"/>
            </a:lvl8pPr>
            <a:lvl9pPr marL="4871557" indent="0">
              <a:buNone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1A0F5-BC9F-48D7-9E18-E897AF3C9471}" type="datetimeFigureOut">
              <a:rPr lang="en-US" smtClean="0"/>
              <a:t>3/18/2010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D7AA7-573D-4D0A-B87B-8B560F068DA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7228" y="6394132"/>
            <a:ext cx="7307580" cy="754864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7228" y="816182"/>
            <a:ext cx="7307580" cy="5480685"/>
          </a:xfrm>
        </p:spPr>
        <p:txBody>
          <a:bodyPr/>
          <a:lstStyle>
            <a:lvl1pPr marL="0" indent="0">
              <a:buNone/>
              <a:defRPr sz="4300"/>
            </a:lvl1pPr>
            <a:lvl2pPr marL="608945" indent="0">
              <a:buNone/>
              <a:defRPr sz="3700"/>
            </a:lvl2pPr>
            <a:lvl3pPr marL="1217889" indent="0">
              <a:buNone/>
              <a:defRPr sz="3200"/>
            </a:lvl3pPr>
            <a:lvl4pPr marL="1826834" indent="0">
              <a:buNone/>
              <a:defRPr sz="2700"/>
            </a:lvl4pPr>
            <a:lvl5pPr marL="2435779" indent="0">
              <a:buNone/>
              <a:defRPr sz="2700"/>
            </a:lvl5pPr>
            <a:lvl6pPr marL="3044723" indent="0">
              <a:buNone/>
              <a:defRPr sz="2700"/>
            </a:lvl6pPr>
            <a:lvl7pPr marL="3653668" indent="0">
              <a:buNone/>
              <a:defRPr sz="2700"/>
            </a:lvl7pPr>
            <a:lvl8pPr marL="4262613" indent="0">
              <a:buNone/>
              <a:defRPr sz="2700"/>
            </a:lvl8pPr>
            <a:lvl9pPr marL="487155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7228" y="7148996"/>
            <a:ext cx="7307580" cy="1072031"/>
          </a:xfrm>
        </p:spPr>
        <p:txBody>
          <a:bodyPr/>
          <a:lstStyle>
            <a:lvl1pPr marL="0" indent="0">
              <a:buNone/>
              <a:defRPr sz="1900"/>
            </a:lvl1pPr>
            <a:lvl2pPr marL="608945" indent="0">
              <a:buNone/>
              <a:defRPr sz="1600"/>
            </a:lvl2pPr>
            <a:lvl3pPr marL="1217889" indent="0">
              <a:buNone/>
              <a:defRPr sz="1300"/>
            </a:lvl3pPr>
            <a:lvl4pPr marL="1826834" indent="0">
              <a:buNone/>
              <a:defRPr sz="1200"/>
            </a:lvl4pPr>
            <a:lvl5pPr marL="2435779" indent="0">
              <a:buNone/>
              <a:defRPr sz="1200"/>
            </a:lvl5pPr>
            <a:lvl6pPr marL="3044723" indent="0">
              <a:buNone/>
              <a:defRPr sz="1200"/>
            </a:lvl6pPr>
            <a:lvl7pPr marL="3653668" indent="0">
              <a:buNone/>
              <a:defRPr sz="1200"/>
            </a:lvl7pPr>
            <a:lvl8pPr marL="4262613" indent="0">
              <a:buNone/>
              <a:defRPr sz="1200"/>
            </a:lvl8pPr>
            <a:lvl9pPr marL="4871557" indent="0">
              <a:buNone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1A0F5-BC9F-48D7-9E18-E897AF3C9471}" type="datetimeFigureOut">
              <a:rPr lang="en-US" smtClean="0"/>
              <a:t>3/18/2010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D7AA7-573D-4D0A-B87B-8B560F068DA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8965" y="365802"/>
            <a:ext cx="10961370" cy="1522413"/>
          </a:xfrm>
          <a:prstGeom prst="rect">
            <a:avLst/>
          </a:prstGeom>
        </p:spPr>
        <p:txBody>
          <a:bodyPr vert="horz" lIns="121789" tIns="60894" rIns="121789" bIns="60894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8965" y="2131378"/>
            <a:ext cx="10961370" cy="6028331"/>
          </a:xfrm>
          <a:prstGeom prst="rect">
            <a:avLst/>
          </a:prstGeom>
        </p:spPr>
        <p:txBody>
          <a:bodyPr vert="horz" lIns="121789" tIns="60894" rIns="121789" bIns="60894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8965" y="8466306"/>
            <a:ext cx="2841837" cy="486326"/>
          </a:xfrm>
          <a:prstGeom prst="rect">
            <a:avLst/>
          </a:prstGeom>
        </p:spPr>
        <p:txBody>
          <a:bodyPr vert="horz" lIns="121789" tIns="60894" rIns="121789" bIns="60894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B1A0F5-BC9F-48D7-9E18-E897AF3C9471}" type="datetimeFigureOut">
              <a:rPr lang="en-US" smtClean="0"/>
              <a:t>3/18/2010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1261" y="8466306"/>
            <a:ext cx="3856778" cy="486326"/>
          </a:xfrm>
          <a:prstGeom prst="rect">
            <a:avLst/>
          </a:prstGeom>
        </p:spPr>
        <p:txBody>
          <a:bodyPr vert="horz" lIns="121789" tIns="60894" rIns="121789" bIns="60894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28498" y="8466306"/>
            <a:ext cx="2841837" cy="486326"/>
          </a:xfrm>
          <a:prstGeom prst="rect">
            <a:avLst/>
          </a:prstGeom>
        </p:spPr>
        <p:txBody>
          <a:bodyPr vert="horz" lIns="121789" tIns="60894" rIns="121789" bIns="60894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DD7AA7-573D-4D0A-B87B-8B560F068DA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217889" rtl="0" eaLnBrk="1" latinLnBrk="0" hangingPunct="1">
        <a:spcBef>
          <a:spcPct val="0"/>
        </a:spcBef>
        <a:buNone/>
        <a:defRPr sz="5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6709" indent="-456709" algn="l" defTabSz="1217889" rtl="0" eaLnBrk="1" latinLnBrk="0" hangingPunct="1">
        <a:spcBef>
          <a:spcPct val="20000"/>
        </a:spcBef>
        <a:buFont typeface="Arial" pitchFamily="34" charset="0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989535" indent="-380590" algn="l" defTabSz="1217889" rtl="0" eaLnBrk="1" latinLnBrk="0" hangingPunct="1">
        <a:spcBef>
          <a:spcPct val="20000"/>
        </a:spcBef>
        <a:buFont typeface="Arial" pitchFamily="34" charset="0"/>
        <a:buChar char="–"/>
        <a:defRPr sz="3700" kern="1200">
          <a:solidFill>
            <a:schemeClr val="tx1"/>
          </a:solidFill>
          <a:latin typeface="+mn-lt"/>
          <a:ea typeface="+mn-ea"/>
          <a:cs typeface="+mn-cs"/>
        </a:defRPr>
      </a:lvl2pPr>
      <a:lvl3pPr marL="1522362" indent="-304472" algn="l" defTabSz="1217889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1306" indent="-304472" algn="l" defTabSz="1217889" rtl="0" eaLnBrk="1" latinLnBrk="0" hangingPunct="1">
        <a:spcBef>
          <a:spcPct val="20000"/>
        </a:spcBef>
        <a:buFont typeface="Arial" pitchFamily="34" charset="0"/>
        <a:buChar char="–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0251" indent="-304472" algn="l" defTabSz="1217889" rtl="0" eaLnBrk="1" latinLnBrk="0" hangingPunct="1">
        <a:spcBef>
          <a:spcPct val="20000"/>
        </a:spcBef>
        <a:buFont typeface="Arial" pitchFamily="34" charset="0"/>
        <a:buChar char="»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349196" indent="-304472" algn="l" defTabSz="1217889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58140" indent="-304472" algn="l" defTabSz="1217889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67085" indent="-304472" algn="l" defTabSz="1217889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76030" indent="-304472" algn="l" defTabSz="1217889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788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8945" algn="l" defTabSz="121788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7889" algn="l" defTabSz="121788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6834" algn="l" defTabSz="121788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5779" algn="l" defTabSz="121788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4723" algn="l" defTabSz="121788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3668" algn="l" defTabSz="121788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2613" algn="l" defTabSz="121788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1557" algn="l" defTabSz="121788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bluebison.net/books/coloring_books/0806/water_cycle_coloring_pa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518" y="69065"/>
            <a:ext cx="12107006" cy="905413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0</Words>
  <Application>Microsoft Office PowerPoint</Application>
  <PresentationFormat>Ledger Paper (11x17 in)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Groton CSD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user</cp:lastModifiedBy>
  <cp:revision>1</cp:revision>
  <dcterms:created xsi:type="dcterms:W3CDTF">2010-03-18T17:54:41Z</dcterms:created>
  <dcterms:modified xsi:type="dcterms:W3CDTF">2010-03-18T17:59:41Z</dcterms:modified>
</cp:coreProperties>
</file>